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58C45-7D32-4D32-BD8D-33B4495D2AD1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A9EF3-73A2-4E39-B9E9-7CF8FC373D3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Shape 680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81" name="Shape 68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hu-HU" sz="12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</a:t>
            </a:r>
            <a:r>
              <a:rPr lang="hu-HU" sz="1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hu-HU" sz="12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Biró</a:t>
            </a:r>
            <a:r>
              <a:rPr lang="hu-H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hu-HU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Zs</a:t>
            </a:r>
            <a:r>
              <a:rPr lang="hu-H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(2015). The </a:t>
            </a:r>
            <a:r>
              <a:rPr lang="hu-HU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cultural</a:t>
            </a:r>
            <a:r>
              <a:rPr lang="hu-H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aspects</a:t>
            </a:r>
            <a:r>
              <a:rPr lang="hu-H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testing </a:t>
            </a:r>
            <a:r>
              <a:rPr lang="hu-HU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oral</a:t>
            </a:r>
            <a:r>
              <a:rPr lang="hu-H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communication</a:t>
            </a:r>
            <a:r>
              <a:rPr lang="hu-H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skills</a:t>
            </a:r>
            <a:r>
              <a:rPr lang="hu-H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hu-HU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Unpublished</a:t>
            </a:r>
            <a:r>
              <a:rPr lang="hu-H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BA </a:t>
            </a:r>
            <a:r>
              <a:rPr lang="hu-HU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thesis</a:t>
            </a:r>
            <a:r>
              <a:rPr lang="hu-HU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Budapest: ELTE. </a:t>
            </a:r>
          </a:p>
        </p:txBody>
      </p:sp>
      <p:sp>
        <p:nvSpPr>
          <p:cNvPr id="682" name="Shape 68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hu-HU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2</a:t>
            </a:fld>
            <a:endParaRPr lang="hu-HU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3" name="Shape 683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" name="Shape 690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91" name="Shape 69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2" name="Shape 69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hu-HU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3</a:t>
            </a:fld>
            <a:endParaRPr lang="hu-HU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3" name="Shape 693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" name="Shape 700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701" name="Shape 70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2" name="Shape 70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hu-HU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4</a:t>
            </a:fld>
            <a:endParaRPr lang="hu-HU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3" name="Shape 703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5340-882D-47FB-B94D-B60A6C9C2BE8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8172-7399-4171-8EF9-77F9BBB1DD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5340-882D-47FB-B94D-B60A6C9C2BE8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8172-7399-4171-8EF9-77F9BBB1DD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5340-882D-47FB-B94D-B60A6C9C2BE8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8172-7399-4171-8EF9-77F9BBB1DD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5340-882D-47FB-B94D-B60A6C9C2BE8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8172-7399-4171-8EF9-77F9BBB1DD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5340-882D-47FB-B94D-B60A6C9C2BE8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8172-7399-4171-8EF9-77F9BBB1DD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5340-882D-47FB-B94D-B60A6C9C2BE8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8172-7399-4171-8EF9-77F9BBB1DD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5340-882D-47FB-B94D-B60A6C9C2BE8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8172-7399-4171-8EF9-77F9BBB1DD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5340-882D-47FB-B94D-B60A6C9C2BE8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8172-7399-4171-8EF9-77F9BBB1DD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5340-882D-47FB-B94D-B60A6C9C2BE8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8172-7399-4171-8EF9-77F9BBB1DD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5340-882D-47FB-B94D-B60A6C9C2BE8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8172-7399-4171-8EF9-77F9BBB1DD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95340-882D-47FB-B94D-B60A6C9C2BE8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B8172-7399-4171-8EF9-77F9BBB1DD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95340-882D-47FB-B94D-B60A6C9C2BE8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B8172-7399-4171-8EF9-77F9BBB1DD5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Sample</a:t>
            </a:r>
            <a:r>
              <a:rPr lang="hu-HU" dirty="0" smtClean="0"/>
              <a:t> </a:t>
            </a:r>
            <a:r>
              <a:rPr lang="hu-HU" dirty="0" err="1" smtClean="0"/>
              <a:t>culture</a:t>
            </a:r>
            <a:r>
              <a:rPr lang="hu-HU" dirty="0" smtClean="0"/>
              <a:t> </a:t>
            </a:r>
            <a:r>
              <a:rPr lang="hu-HU" dirty="0" err="1" smtClean="0"/>
              <a:t>questionnaire</a:t>
            </a:r>
            <a:endParaRPr lang="en-GB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hu-HU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Cultural Aspects of Conversation Questionnaire </a:t>
            </a:r>
          </a:p>
        </p:txBody>
      </p:sp>
      <p:sp>
        <p:nvSpPr>
          <p:cNvPr id="686" name="Shape 68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Please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answer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following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based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own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native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cultural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context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Depending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please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circle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letter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before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choice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write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short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answer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underline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chosen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1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</a:t>
            </a:r>
            <a:r>
              <a:rPr lang="hu-HU" sz="2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1)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culture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more)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people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conversation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start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speak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same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react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realize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have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been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speaking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same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 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a) Both of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them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continue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talking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simultaneously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b)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them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stops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talking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and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continues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speaking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2)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talking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conversation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listener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suddenly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interrupts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speaker</a:t>
            </a:r>
            <a:r>
              <a:rPr lang="hu-HU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 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a) …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speaker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stops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talking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and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continues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speaking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nothing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had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happened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 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b) …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interrupted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apologizes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interruption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either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tries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give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their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thoughts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quickly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only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just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indicates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their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intention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talk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later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their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turn</a:t>
            </a:r>
            <a:r>
              <a:rPr lang="hu-HU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7" name="Shape 68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hu-H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© 2015 Dávid &amp; Ryan</a:t>
            </a:r>
          </a:p>
        </p:txBody>
      </p:sp>
      <p:sp>
        <p:nvSpPr>
          <p:cNvPr id="688" name="Shape 68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hu-HU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2</a:t>
            </a:fld>
            <a:endParaRPr lang="hu-HU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Shape 69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623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hu-HU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Qnnaire contd.</a:t>
            </a:r>
          </a:p>
        </p:txBody>
      </p:sp>
      <p:sp>
        <p:nvSpPr>
          <p:cNvPr id="696" name="Shape 696"/>
          <p:cNvSpPr txBox="1">
            <a:spLocks noGrp="1"/>
          </p:cNvSpPr>
          <p:nvPr>
            <p:ph type="body" idx="1"/>
          </p:nvPr>
        </p:nvSpPr>
        <p:spPr>
          <a:xfrm>
            <a:off x="457200" y="1135117"/>
            <a:ext cx="8229600" cy="49910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3) Please read the following short conversation, and give your answer whether it is appropriate or not. </a:t>
            </a:r>
            <a:r>
              <a:rPr lang="hu-HU" sz="20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“-Would you like a cup of tea? -Yes.” …………………………………………… 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4) Given your own culture, do people in conversations prefer to nominate (e.g. Martha, could you please…) the other speaker or not? </a:t>
            </a:r>
          </a:p>
          <a:p>
            <a:pPr marL="742950" marR="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a) Yes, they do. </a:t>
            </a:r>
          </a:p>
          <a:p>
            <a:pPr marL="742950" marR="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b) No, they do not. 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5) When there are four people in a conversation, how does it usually flow? </a:t>
            </a:r>
          </a:p>
          <a:p>
            <a:pPr marL="742950" marR="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a) They divide, and start to speak in twos (pairs). </a:t>
            </a:r>
          </a:p>
          <a:p>
            <a:pPr marL="742950" marR="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b) Basically, two of them talks and the other two are just listening. </a:t>
            </a:r>
          </a:p>
          <a:p>
            <a:pPr marL="742950" marR="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c) A different pattern is observable 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6) How does people’s body language influence you during a conversation? For instance: Is it disturbing when somebody listens to you in a “too comfortable way” (e.g. he/she is almost lying on the chair) or without looking into your eyes etc.?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 </a:t>
            </a:r>
          </a:p>
        </p:txBody>
      </p:sp>
      <p:sp>
        <p:nvSpPr>
          <p:cNvPr id="697" name="Shape 69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hu-H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© 2015 Dávid &amp; Ryan</a:t>
            </a:r>
          </a:p>
        </p:txBody>
      </p:sp>
      <p:sp>
        <p:nvSpPr>
          <p:cNvPr id="698" name="Shape 69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hu-HU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3</a:t>
            </a:fld>
            <a:endParaRPr lang="hu-HU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Shape 705"/>
          <p:cNvSpPr txBox="1">
            <a:spLocks noGrp="1"/>
          </p:cNvSpPr>
          <p:nvPr>
            <p:ph type="title"/>
          </p:nvPr>
        </p:nvSpPr>
        <p:spPr>
          <a:xfrm>
            <a:off x="287337" y="274637"/>
            <a:ext cx="8461375" cy="6239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hu-HU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Qnnaire contd.</a:t>
            </a:r>
          </a:p>
        </p:txBody>
      </p:sp>
      <p:sp>
        <p:nvSpPr>
          <p:cNvPr id="706" name="Shape 706"/>
          <p:cNvSpPr txBox="1">
            <a:spLocks noGrp="1"/>
          </p:cNvSpPr>
          <p:nvPr>
            <p:ph type="body" idx="1"/>
          </p:nvPr>
        </p:nvSpPr>
        <p:spPr>
          <a:xfrm>
            <a:off x="287337" y="898634"/>
            <a:ext cx="8461375" cy="52116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7) Is there any (unspoken) rule in your culture, which gives you some kind of hierarchical order (for example: according to age or gender) in a conversation? (e.g. Who should have the last word? etc.) If there is, please write about it in a few words. 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8) Considering your culture, is it a positive trait when somebody is </a:t>
            </a:r>
            <a:r>
              <a:rPr lang="hu-HU" sz="20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talkative or people prefer when others are laconic? (Please underline your answer in the question, choose from the italicized words.) 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9) In what kind of topics euphemism (=when a polite expression is used instead of an offensive or too harsh/explicit one) occur in your culture? (e.g. In English: gosh instead of God) (You can choose more than one answer.) 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a) afterlife 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b) sexuality 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c) death 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d) other: ……………………… 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7" name="Shape 707"/>
          <p:cNvSpPr txBox="1">
            <a:spLocks noGrp="1"/>
          </p:cNvSpPr>
          <p:nvPr>
            <p:ph type="ftr" idx="11"/>
          </p:nvPr>
        </p:nvSpPr>
        <p:spPr>
          <a:xfrm>
            <a:off x="3124200" y="658812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hu-H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© 2015 Dávid &amp; Ryan</a:t>
            </a:r>
          </a:p>
        </p:txBody>
      </p:sp>
      <p:sp>
        <p:nvSpPr>
          <p:cNvPr id="708" name="Shape 708"/>
          <p:cNvSpPr txBox="1">
            <a:spLocks noGrp="1"/>
          </p:cNvSpPr>
          <p:nvPr>
            <p:ph type="sldNum" idx="12"/>
          </p:nvPr>
        </p:nvSpPr>
        <p:spPr>
          <a:xfrm>
            <a:off x="6840538" y="651668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hu-HU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4</a:t>
            </a:fld>
            <a:endParaRPr lang="hu-HU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482</Words>
  <Application>Microsoft Office PowerPoint</Application>
  <PresentationFormat>Diavetítés a képernyőre (4:3 oldalarány)</PresentationFormat>
  <Paragraphs>37</Paragraphs>
  <Slides>4</Slides>
  <Notes>3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Office-téma</vt:lpstr>
      <vt:lpstr>Sample culture questionnaire</vt:lpstr>
      <vt:lpstr>The Cultural Aspects of Conversation Questionnaire </vt:lpstr>
      <vt:lpstr>Qnnaire contd.</vt:lpstr>
      <vt:lpstr>Qnnaire contd.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culture questionnaire</dc:title>
  <dc:creator>Spenót</dc:creator>
  <cp:lastModifiedBy>Spenót</cp:lastModifiedBy>
  <cp:revision>1</cp:revision>
  <dcterms:created xsi:type="dcterms:W3CDTF">2017-01-12T13:59:02Z</dcterms:created>
  <dcterms:modified xsi:type="dcterms:W3CDTF">2017-01-12T14:00:35Z</dcterms:modified>
</cp:coreProperties>
</file>