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0" r:id="rId5"/>
    <p:sldId id="258" r:id="rId6"/>
    <p:sldId id="257" r:id="rId7"/>
    <p:sldId id="259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C788834-5149-402D-9814-EB995FFB8E57}" type="datetimeFigureOut">
              <a:rPr lang="en-GB" smtClean="0"/>
              <a:t>10/09/2017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CB141E6-044A-4F47-980F-1EB603932E6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Syntax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Lecture</a:t>
            </a:r>
            <a:r>
              <a:rPr lang="hu-HU" dirty="0" smtClean="0"/>
              <a:t> </a:t>
            </a:r>
            <a:r>
              <a:rPr lang="hu-HU" dirty="0" smtClean="0"/>
              <a:t>1</a:t>
            </a:r>
          </a:p>
          <a:p>
            <a:r>
              <a:rPr lang="hu-HU" dirty="0" smtClean="0"/>
              <a:t>Krisztina Szécsényi</a:t>
            </a:r>
            <a:endParaRPr lang="hu-H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6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short</a:t>
            </a:r>
            <a:r>
              <a:rPr lang="hu-HU" dirty="0" smtClean="0"/>
              <a:t> </a:t>
            </a:r>
            <a:r>
              <a:rPr lang="hu-HU" dirty="0" err="1" smtClean="0"/>
              <a:t>revision</a:t>
            </a:r>
            <a:r>
              <a:rPr lang="hu-HU" dirty="0" smtClean="0"/>
              <a:t>: </a:t>
            </a:r>
            <a:r>
              <a:rPr lang="hu-HU" dirty="0" err="1" smtClean="0"/>
              <a:t>linguistics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hu-HU" dirty="0" smtClean="0"/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dirty="0" err="1" smtClean="0"/>
              <a:t>Linguistics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an </a:t>
            </a:r>
            <a:r>
              <a:rPr lang="hu-HU" dirty="0" err="1" smtClean="0"/>
              <a:t>interdisciplinary</a:t>
            </a:r>
            <a:r>
              <a:rPr lang="hu-HU" dirty="0" smtClean="0"/>
              <a:t> </a:t>
            </a:r>
            <a:r>
              <a:rPr lang="hu-HU" dirty="0" err="1" smtClean="0"/>
              <a:t>field</a:t>
            </a:r>
            <a:endParaRPr lang="hu-HU" dirty="0" smtClean="0"/>
          </a:p>
          <a:p>
            <a:pPr marL="68580" indent="0">
              <a:buNone/>
            </a:pPr>
            <a:r>
              <a:rPr lang="hu-HU" dirty="0" smtClean="0"/>
              <a:t>(</a:t>
            </a:r>
            <a:r>
              <a:rPr lang="hu-HU" dirty="0" err="1" smtClean="0"/>
              <a:t>chart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next</a:t>
            </a:r>
            <a:r>
              <a:rPr lang="hu-HU" dirty="0" smtClean="0"/>
              <a:t> </a:t>
            </a:r>
            <a:r>
              <a:rPr lang="hu-HU" dirty="0" err="1" smtClean="0"/>
              <a:t>slide</a:t>
            </a:r>
            <a:r>
              <a:rPr lang="hu-HU" dirty="0" smtClean="0"/>
              <a:t> </a:t>
            </a:r>
            <a:r>
              <a:rPr lang="hu-HU" dirty="0" err="1" smtClean="0"/>
              <a:t>taken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linguistics</a:t>
            </a:r>
            <a:r>
              <a:rPr lang="hu-HU" dirty="0" smtClean="0"/>
              <a:t> </a:t>
            </a:r>
            <a:r>
              <a:rPr lang="hu-HU" dirty="0" err="1" smtClean="0"/>
              <a:t>programme</a:t>
            </a:r>
            <a:r>
              <a:rPr lang="hu-HU" dirty="0" smtClean="0"/>
              <a:t> </a:t>
            </a:r>
            <a:r>
              <a:rPr lang="hu-HU" dirty="0" smtClean="0"/>
              <a:t>of </a:t>
            </a:r>
            <a:r>
              <a:rPr lang="hu-HU" dirty="0" err="1" smtClean="0"/>
              <a:t>Middlebury</a:t>
            </a:r>
            <a:r>
              <a:rPr lang="hu-HU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30679"/>
            <a:ext cx="7056783" cy="557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11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Core</a:t>
            </a:r>
            <a:r>
              <a:rPr lang="hu-HU" dirty="0" smtClean="0"/>
              <a:t> </a:t>
            </a:r>
            <a:r>
              <a:rPr lang="hu-HU" dirty="0" err="1" smtClean="0"/>
              <a:t>linguistics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Linguistics</a:t>
            </a:r>
            <a:r>
              <a:rPr lang="hu-HU" dirty="0" smtClean="0"/>
              <a:t>:</a:t>
            </a:r>
          </a:p>
          <a:p>
            <a:endParaRPr lang="hu-HU" dirty="0"/>
          </a:p>
          <a:p>
            <a:r>
              <a:rPr lang="hu-HU" dirty="0" err="1" smtClean="0"/>
              <a:t>Language</a:t>
            </a:r>
            <a:r>
              <a:rPr lang="hu-HU" dirty="0" smtClean="0"/>
              <a:t> = ?</a:t>
            </a:r>
          </a:p>
          <a:p>
            <a:r>
              <a:rPr lang="hu-HU" dirty="0" err="1" smtClean="0"/>
              <a:t>Knowledge</a:t>
            </a:r>
            <a:r>
              <a:rPr lang="hu-HU" dirty="0" smtClean="0"/>
              <a:t> of </a:t>
            </a:r>
            <a:r>
              <a:rPr lang="hu-HU" dirty="0" err="1" smtClean="0"/>
              <a:t>language</a:t>
            </a:r>
            <a:endParaRPr lang="hu-HU" dirty="0" smtClean="0"/>
          </a:p>
          <a:p>
            <a:r>
              <a:rPr lang="hu-HU" dirty="0" err="1" smtClean="0"/>
              <a:t>Acquisition</a:t>
            </a:r>
            <a:r>
              <a:rPr lang="hu-HU" dirty="0" smtClean="0"/>
              <a:t> of </a:t>
            </a:r>
            <a:r>
              <a:rPr lang="hu-HU" dirty="0" err="1" smtClean="0"/>
              <a:t>language</a:t>
            </a:r>
            <a:endParaRPr lang="hu-H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0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608" y="980728"/>
            <a:ext cx="705678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19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9" y="836712"/>
            <a:ext cx="7776864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85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764704"/>
            <a:ext cx="7704856" cy="5582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40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Syntax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study</a:t>
            </a:r>
            <a:r>
              <a:rPr lang="hu-HU" dirty="0" smtClean="0"/>
              <a:t> of </a:t>
            </a:r>
            <a:r>
              <a:rPr lang="hu-HU" dirty="0" err="1" smtClean="0"/>
              <a:t>sentence</a:t>
            </a:r>
            <a:r>
              <a:rPr lang="hu-HU" dirty="0" smtClean="0"/>
              <a:t> and </a:t>
            </a:r>
            <a:r>
              <a:rPr lang="hu-HU" dirty="0" err="1" smtClean="0"/>
              <a:t>phrase</a:t>
            </a:r>
            <a:r>
              <a:rPr lang="hu-HU" dirty="0" smtClean="0"/>
              <a:t> </a:t>
            </a:r>
            <a:r>
              <a:rPr lang="hu-HU" dirty="0" err="1" smtClean="0"/>
              <a:t>structure</a:t>
            </a:r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Generative</a:t>
            </a:r>
            <a:r>
              <a:rPr lang="hu-HU" dirty="0" smtClean="0"/>
              <a:t> </a:t>
            </a:r>
            <a:r>
              <a:rPr lang="hu-HU" dirty="0" err="1" smtClean="0"/>
              <a:t>grammar</a:t>
            </a:r>
            <a:r>
              <a:rPr lang="hu-HU" dirty="0" smtClean="0"/>
              <a:t>: </a:t>
            </a:r>
            <a:r>
              <a:rPr lang="hu-HU" dirty="0" err="1" smtClean="0"/>
              <a:t>rules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generate</a:t>
            </a:r>
            <a:r>
              <a:rPr lang="hu-HU" dirty="0" smtClean="0"/>
              <a:t> </a:t>
            </a:r>
            <a:r>
              <a:rPr lang="hu-HU" dirty="0" err="1" smtClean="0"/>
              <a:t>all</a:t>
            </a:r>
            <a:r>
              <a:rPr lang="hu-HU" dirty="0" smtClean="0"/>
              <a:t> and 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well-formed</a:t>
            </a:r>
            <a:r>
              <a:rPr lang="hu-HU" dirty="0" smtClean="0"/>
              <a:t> </a:t>
            </a:r>
            <a:r>
              <a:rPr lang="hu-HU" dirty="0" err="1" smtClean="0"/>
              <a:t>expressions</a:t>
            </a:r>
            <a:r>
              <a:rPr lang="hu-HU" dirty="0" smtClean="0"/>
              <a:t> of </a:t>
            </a:r>
            <a:r>
              <a:rPr lang="hu-HU" dirty="0" err="1" smtClean="0"/>
              <a:t>language</a:t>
            </a:r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Simplicity</a:t>
            </a:r>
            <a:r>
              <a:rPr lang="hu-HU" dirty="0" smtClean="0"/>
              <a:t>: </a:t>
            </a:r>
            <a:r>
              <a:rPr lang="hu-HU" dirty="0" err="1" smtClean="0"/>
              <a:t>to</a:t>
            </a:r>
            <a:r>
              <a:rPr lang="hu-HU" dirty="0" smtClean="0"/>
              <a:t> account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relative</a:t>
            </a:r>
            <a:r>
              <a:rPr lang="hu-HU" dirty="0" smtClean="0"/>
              <a:t> </a:t>
            </a:r>
            <a:r>
              <a:rPr lang="hu-HU" dirty="0" err="1" smtClean="0"/>
              <a:t>ease</a:t>
            </a:r>
            <a:r>
              <a:rPr lang="hu-HU" dirty="0" smtClean="0"/>
              <a:t> of </a:t>
            </a:r>
            <a:r>
              <a:rPr lang="hu-HU" dirty="0" err="1" smtClean="0"/>
              <a:t>acquisition</a:t>
            </a:r>
            <a:endParaRPr lang="hu-HU" dirty="0" smtClean="0"/>
          </a:p>
          <a:p>
            <a:endParaRPr lang="hu-HU" dirty="0"/>
          </a:p>
          <a:p>
            <a:pPr marL="68580" indent="0">
              <a:buNone/>
            </a:pPr>
            <a:r>
              <a:rPr lang="hu-HU" dirty="0" smtClean="0"/>
              <a:t>The </a:t>
            </a:r>
            <a:r>
              <a:rPr lang="hu-HU" dirty="0" err="1" smtClean="0"/>
              <a:t>structure</a:t>
            </a:r>
            <a:r>
              <a:rPr lang="hu-HU" dirty="0" smtClean="0"/>
              <a:t> building </a:t>
            </a:r>
            <a:r>
              <a:rPr lang="hu-HU" dirty="0" err="1" smtClean="0"/>
              <a:t>component</a:t>
            </a:r>
            <a:r>
              <a:rPr lang="hu-HU" dirty="0" smtClean="0"/>
              <a:t>: </a:t>
            </a:r>
            <a:r>
              <a:rPr lang="hu-HU" dirty="0" err="1" smtClean="0"/>
              <a:t>X-bar</a:t>
            </a:r>
            <a:r>
              <a:rPr lang="hu-HU" dirty="0" smtClean="0"/>
              <a:t> </a:t>
            </a:r>
            <a:r>
              <a:rPr lang="hu-HU" dirty="0" err="1" smtClean="0"/>
              <a:t>Theory</a:t>
            </a:r>
            <a:endParaRPr lang="hu-HU" dirty="0" smtClean="0"/>
          </a:p>
          <a:p>
            <a:pPr marL="68580" indent="0">
              <a:buNone/>
            </a:pPr>
            <a:r>
              <a:rPr lang="hu-HU" dirty="0" err="1" smtClean="0"/>
              <a:t>Rewrite</a:t>
            </a:r>
            <a:r>
              <a:rPr lang="hu-HU" dirty="0" smtClean="0"/>
              <a:t> </a:t>
            </a:r>
            <a:r>
              <a:rPr lang="hu-HU" dirty="0" err="1" smtClean="0"/>
              <a:t>rules</a:t>
            </a:r>
            <a:r>
              <a:rPr lang="hu-HU" dirty="0" smtClean="0"/>
              <a:t>, </a:t>
            </a:r>
            <a:r>
              <a:rPr lang="hu-HU" dirty="0" err="1" smtClean="0"/>
              <a:t>syntactic</a:t>
            </a:r>
            <a:r>
              <a:rPr lang="hu-HU" dirty="0" smtClean="0"/>
              <a:t> </a:t>
            </a:r>
            <a:r>
              <a:rPr lang="hu-HU" dirty="0" err="1" smtClean="0"/>
              <a:t>trees</a:t>
            </a:r>
            <a:r>
              <a:rPr lang="hu-HU" dirty="0" smtClean="0"/>
              <a:t>/</a:t>
            </a:r>
            <a:r>
              <a:rPr lang="hu-HU" dirty="0" err="1" smtClean="0"/>
              <a:t>phrase</a:t>
            </a:r>
            <a:r>
              <a:rPr lang="hu-HU" dirty="0" smtClean="0"/>
              <a:t> </a:t>
            </a:r>
            <a:r>
              <a:rPr lang="hu-HU" dirty="0" err="1" smtClean="0"/>
              <a:t>markers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4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</TotalTime>
  <Words>86</Words>
  <Application>Microsoft Office PowerPoint</Application>
  <PresentationFormat>Diavetítés a képernyőre (4:3 oldalarány)</PresentationFormat>
  <Paragraphs>23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Austin</vt:lpstr>
      <vt:lpstr>Syntax</vt:lpstr>
      <vt:lpstr>A short revision: linguistics</vt:lpstr>
      <vt:lpstr>PowerPoint bemutató</vt:lpstr>
      <vt:lpstr>Core linguistics</vt:lpstr>
      <vt:lpstr>PowerPoint bemutató</vt:lpstr>
      <vt:lpstr>PowerPoint bemutató</vt:lpstr>
      <vt:lpstr>PowerPoint bemutató</vt:lpstr>
      <vt:lpstr>Syntax</vt:lpstr>
    </vt:vector>
  </TitlesOfParts>
  <Company>SZTE IEAS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Szécsényi Krisztina</dc:creator>
  <cp:lastModifiedBy>Szécsényi Krisztina</cp:lastModifiedBy>
  <cp:revision>7</cp:revision>
  <dcterms:created xsi:type="dcterms:W3CDTF">2017-09-03T09:15:42Z</dcterms:created>
  <dcterms:modified xsi:type="dcterms:W3CDTF">2017-09-10T15:04:06Z</dcterms:modified>
</cp:coreProperties>
</file>