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5797FD-F122-4A3D-8465-6F0D5D7B3CDE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D5626F-1FFA-4832-B9B5-C8853947D5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Syntax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Lecture</a:t>
            </a:r>
            <a:r>
              <a:rPr lang="hu-HU" dirty="0" smtClean="0"/>
              <a:t> 5</a:t>
            </a:r>
          </a:p>
          <a:p>
            <a:r>
              <a:rPr lang="hu-HU" dirty="0" smtClean="0"/>
              <a:t>Krisztina Szécsényi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3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Phrase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Verbs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lexicon</a:t>
            </a:r>
            <a:r>
              <a:rPr lang="hu-HU" dirty="0" smtClean="0"/>
              <a:t>: </a:t>
            </a:r>
            <a:r>
              <a:rPr lang="hu-HU" b="1" dirty="0" smtClean="0"/>
              <a:t>BESE pp. 15-24.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smtClean="0"/>
              <a:t>[-F, -N, +V]: </a:t>
            </a:r>
            <a:r>
              <a:rPr lang="hu-HU" dirty="0" err="1" smtClean="0"/>
              <a:t>predicates</a:t>
            </a:r>
            <a:r>
              <a:rPr lang="hu-HU" dirty="0" smtClean="0"/>
              <a:t> </a:t>
            </a:r>
            <a:r>
              <a:rPr lang="hu-HU" dirty="0" err="1" smtClean="0"/>
              <a:t>taking</a:t>
            </a:r>
            <a:r>
              <a:rPr lang="hu-HU" dirty="0" smtClean="0"/>
              <a:t> </a:t>
            </a:r>
            <a:r>
              <a:rPr lang="hu-HU" dirty="0" err="1" smtClean="0"/>
              <a:t>arguments</a:t>
            </a:r>
            <a:endParaRPr lang="hu-HU" dirty="0" smtClean="0"/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The 1) </a:t>
            </a:r>
            <a:r>
              <a:rPr lang="hu-HU" dirty="0" err="1" smtClean="0"/>
              <a:t>number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2) </a:t>
            </a:r>
            <a:r>
              <a:rPr lang="hu-HU" dirty="0" err="1" smtClean="0"/>
              <a:t>nature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argument</a:t>
            </a:r>
            <a:r>
              <a:rPr lang="hu-HU" dirty="0" smtClean="0"/>
              <a:t>(s) </a:t>
            </a:r>
            <a:r>
              <a:rPr lang="hu-HU" dirty="0" err="1" smtClean="0"/>
              <a:t>varies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Complements</a:t>
            </a:r>
            <a:r>
              <a:rPr lang="hu-HU" dirty="0" smtClean="0"/>
              <a:t>: </a:t>
            </a:r>
            <a:r>
              <a:rPr lang="hu-HU" dirty="0" err="1" smtClean="0"/>
              <a:t>postverbal</a:t>
            </a:r>
            <a:r>
              <a:rPr lang="hu-HU" dirty="0" smtClean="0"/>
              <a:t> </a:t>
            </a:r>
            <a:r>
              <a:rPr lang="hu-HU" dirty="0" err="1" smtClean="0"/>
              <a:t>arguments</a:t>
            </a:r>
            <a:r>
              <a:rPr lang="hu-H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89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arguments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hu-HU" dirty="0" smtClean="0"/>
          </a:p>
          <a:p>
            <a:r>
              <a:rPr lang="hu-HU" sz="6400" dirty="0" err="1" smtClean="0"/>
              <a:t>One-place</a:t>
            </a:r>
            <a:r>
              <a:rPr lang="hu-HU" sz="6400" dirty="0" smtClean="0"/>
              <a:t> </a:t>
            </a:r>
            <a:r>
              <a:rPr lang="hu-HU" sz="6400" dirty="0" err="1" smtClean="0"/>
              <a:t>predicates</a:t>
            </a:r>
            <a:r>
              <a:rPr lang="hu-HU" sz="6400" dirty="0" smtClean="0"/>
              <a:t> (</a:t>
            </a:r>
            <a:r>
              <a:rPr lang="hu-HU" sz="6400" dirty="0" err="1" smtClean="0"/>
              <a:t>one-argument</a:t>
            </a:r>
            <a:r>
              <a:rPr lang="hu-HU" sz="6400" dirty="0" smtClean="0"/>
              <a:t> </a:t>
            </a:r>
            <a:r>
              <a:rPr lang="hu-HU" sz="6400" dirty="0" err="1" smtClean="0"/>
              <a:t>verbs</a:t>
            </a:r>
            <a:r>
              <a:rPr lang="hu-HU" sz="6400" dirty="0" smtClean="0"/>
              <a:t>)</a:t>
            </a:r>
            <a:br>
              <a:rPr lang="hu-HU" sz="6400" dirty="0" smtClean="0"/>
            </a:br>
            <a:endParaRPr lang="hu-HU" sz="6400" dirty="0" smtClean="0"/>
          </a:p>
          <a:p>
            <a:pPr marL="68580" indent="0">
              <a:buNone/>
            </a:pPr>
            <a:r>
              <a:rPr lang="hu-HU" sz="6400" i="1" u="sng" dirty="0" err="1" smtClean="0"/>
              <a:t>All</a:t>
            </a:r>
            <a:r>
              <a:rPr lang="hu-HU" sz="6400" i="1" u="sng" dirty="0" smtClean="0"/>
              <a:t> </a:t>
            </a:r>
            <a:r>
              <a:rPr lang="hu-HU" sz="6400" i="1" u="sng" dirty="0" err="1" smtClean="0"/>
              <a:t>the</a:t>
            </a:r>
            <a:r>
              <a:rPr lang="hu-HU" sz="6400" i="1" u="sng" dirty="0" smtClean="0"/>
              <a:t> </a:t>
            </a:r>
            <a:r>
              <a:rPr lang="hu-HU" sz="6400" i="1" u="sng" dirty="0" err="1" smtClean="0"/>
              <a:t>students</a:t>
            </a:r>
            <a:r>
              <a:rPr lang="hu-HU" sz="6400" i="1" u="sng" dirty="0" smtClean="0"/>
              <a:t> </a:t>
            </a:r>
            <a:r>
              <a:rPr lang="hu-HU" sz="6400" dirty="0" err="1" smtClean="0"/>
              <a:t>are</a:t>
            </a:r>
            <a:r>
              <a:rPr lang="hu-HU" sz="6400" dirty="0" smtClean="0"/>
              <a:t> </a:t>
            </a:r>
            <a:r>
              <a:rPr lang="hu-HU" sz="6400" dirty="0" err="1" smtClean="0"/>
              <a:t>sleeping</a:t>
            </a:r>
            <a:r>
              <a:rPr lang="hu-HU" sz="6400" dirty="0" smtClean="0"/>
              <a:t>.  (</a:t>
            </a:r>
            <a:r>
              <a:rPr lang="hu-HU" sz="6400" dirty="0" err="1" smtClean="0"/>
              <a:t>one</a:t>
            </a:r>
            <a:r>
              <a:rPr lang="hu-HU" sz="6400" dirty="0" smtClean="0"/>
              <a:t> </a:t>
            </a:r>
            <a:r>
              <a:rPr lang="hu-HU" sz="6400" dirty="0" err="1" smtClean="0"/>
              <a:t>argument</a:t>
            </a:r>
            <a:r>
              <a:rPr lang="hu-HU" sz="6400" dirty="0" smtClean="0"/>
              <a:t>, no </a:t>
            </a:r>
            <a:r>
              <a:rPr lang="hu-HU" sz="6400" dirty="0" err="1" smtClean="0"/>
              <a:t>complement</a:t>
            </a:r>
            <a:r>
              <a:rPr lang="hu-HU" sz="6400" dirty="0" smtClean="0"/>
              <a:t>)</a:t>
            </a:r>
          </a:p>
          <a:p>
            <a:pPr marL="68580" indent="0">
              <a:buNone/>
            </a:pPr>
            <a:endParaRPr lang="hu-HU" sz="6400" dirty="0" smtClean="0"/>
          </a:p>
          <a:p>
            <a:pPr marL="68580" indent="0">
              <a:buNone/>
            </a:pPr>
            <a:endParaRPr lang="hu-HU" sz="6400" dirty="0"/>
          </a:p>
          <a:p>
            <a:r>
              <a:rPr lang="hu-HU" sz="6400" dirty="0" err="1" smtClean="0"/>
              <a:t>Two-place</a:t>
            </a:r>
            <a:r>
              <a:rPr lang="hu-HU" sz="6400" dirty="0" smtClean="0"/>
              <a:t> </a:t>
            </a:r>
            <a:r>
              <a:rPr lang="hu-HU" sz="6400" dirty="0" err="1"/>
              <a:t>predicates</a:t>
            </a:r>
            <a:r>
              <a:rPr lang="hu-HU" sz="6400" dirty="0"/>
              <a:t> </a:t>
            </a:r>
            <a:r>
              <a:rPr lang="hu-HU" sz="6400" dirty="0" smtClean="0"/>
              <a:t>(</a:t>
            </a:r>
            <a:r>
              <a:rPr lang="hu-HU" sz="6400" dirty="0" err="1" smtClean="0"/>
              <a:t>two-argument</a:t>
            </a:r>
            <a:r>
              <a:rPr lang="hu-HU" sz="6400" dirty="0" smtClean="0"/>
              <a:t> </a:t>
            </a:r>
            <a:r>
              <a:rPr lang="hu-HU" sz="6400" dirty="0" err="1"/>
              <a:t>verbs</a:t>
            </a:r>
            <a:r>
              <a:rPr lang="hu-HU" sz="6400" dirty="0" smtClean="0"/>
              <a:t>)</a:t>
            </a:r>
          </a:p>
          <a:p>
            <a:pPr marL="68580" indent="0">
              <a:buNone/>
            </a:pPr>
            <a:endParaRPr lang="hu-HU" sz="6400" dirty="0"/>
          </a:p>
          <a:p>
            <a:pPr marL="68580" indent="0">
              <a:buNone/>
            </a:pPr>
            <a:r>
              <a:rPr lang="hu-HU" sz="6400" i="1" u="sng" dirty="0" err="1" smtClean="0"/>
              <a:t>Merkel</a:t>
            </a:r>
            <a:r>
              <a:rPr lang="hu-HU" sz="6400" i="1" dirty="0" smtClean="0"/>
              <a:t> </a:t>
            </a:r>
            <a:r>
              <a:rPr lang="hu-HU" sz="6400" dirty="0" err="1" smtClean="0"/>
              <a:t>launches</a:t>
            </a:r>
            <a:r>
              <a:rPr lang="hu-HU" sz="6400" dirty="0" smtClean="0"/>
              <a:t> </a:t>
            </a:r>
            <a:r>
              <a:rPr lang="hu-HU" sz="6400" i="1" u="sng" dirty="0" err="1" smtClean="0"/>
              <a:t>German</a:t>
            </a:r>
            <a:r>
              <a:rPr lang="hu-HU" sz="6400" i="1" u="sng" dirty="0" smtClean="0"/>
              <a:t> </a:t>
            </a:r>
            <a:r>
              <a:rPr lang="hu-HU" sz="6400" i="1" u="sng" dirty="0" err="1" smtClean="0"/>
              <a:t>coalition</a:t>
            </a:r>
            <a:r>
              <a:rPr lang="hu-HU" sz="6400" i="1" u="sng" dirty="0" smtClean="0"/>
              <a:t> </a:t>
            </a:r>
            <a:r>
              <a:rPr lang="hu-HU" sz="6400" i="1" u="sng" dirty="0" err="1" smtClean="0"/>
              <a:t>talks</a:t>
            </a:r>
            <a:r>
              <a:rPr lang="hu-HU" sz="6400" i="1" dirty="0" smtClean="0"/>
              <a:t>. </a:t>
            </a:r>
            <a:r>
              <a:rPr lang="hu-HU" sz="6400" dirty="0" smtClean="0"/>
              <a:t>(</a:t>
            </a:r>
            <a:r>
              <a:rPr lang="hu-HU" sz="6400" dirty="0" err="1" smtClean="0"/>
              <a:t>one</a:t>
            </a:r>
            <a:r>
              <a:rPr lang="hu-HU" sz="6400" dirty="0" smtClean="0"/>
              <a:t> </a:t>
            </a:r>
            <a:r>
              <a:rPr lang="hu-HU" sz="6400" dirty="0" err="1" smtClean="0"/>
              <a:t>argument</a:t>
            </a:r>
            <a:r>
              <a:rPr lang="hu-HU" sz="6400" dirty="0" smtClean="0"/>
              <a:t>, </a:t>
            </a:r>
            <a:r>
              <a:rPr lang="hu-HU" sz="6400" dirty="0" err="1" smtClean="0"/>
              <a:t>one</a:t>
            </a:r>
            <a:r>
              <a:rPr lang="hu-HU" sz="6400" dirty="0" smtClean="0"/>
              <a:t> </a:t>
            </a:r>
            <a:r>
              <a:rPr lang="hu-HU" sz="6400" dirty="0" err="1" smtClean="0"/>
              <a:t>complement</a:t>
            </a:r>
            <a:r>
              <a:rPr lang="hu-HU" sz="6400" dirty="0" smtClean="0"/>
              <a:t>)</a:t>
            </a:r>
          </a:p>
          <a:p>
            <a:pPr marL="68580" indent="0">
              <a:buNone/>
            </a:pPr>
            <a:endParaRPr lang="hu-HU" sz="6400" i="1" dirty="0" smtClean="0"/>
          </a:p>
          <a:p>
            <a:pPr marL="68580" indent="0">
              <a:buNone/>
            </a:pPr>
            <a:endParaRPr lang="hu-HU" sz="6400" i="1" dirty="0"/>
          </a:p>
          <a:p>
            <a:r>
              <a:rPr lang="hu-HU" sz="6400" dirty="0" err="1" smtClean="0"/>
              <a:t>Three-place</a:t>
            </a:r>
            <a:r>
              <a:rPr lang="hu-HU" sz="6400" dirty="0" smtClean="0"/>
              <a:t> </a:t>
            </a:r>
            <a:r>
              <a:rPr lang="hu-HU" sz="6400" dirty="0" err="1"/>
              <a:t>predicates</a:t>
            </a:r>
            <a:r>
              <a:rPr lang="hu-HU" sz="6400" dirty="0"/>
              <a:t> (</a:t>
            </a:r>
            <a:r>
              <a:rPr lang="hu-HU" sz="6400" dirty="0" err="1" smtClean="0"/>
              <a:t>three-argument</a:t>
            </a:r>
            <a:r>
              <a:rPr lang="hu-HU" sz="6400" dirty="0" smtClean="0"/>
              <a:t> </a:t>
            </a:r>
            <a:r>
              <a:rPr lang="hu-HU" sz="6400" dirty="0" err="1"/>
              <a:t>verbs</a:t>
            </a:r>
            <a:r>
              <a:rPr lang="hu-HU" sz="6400" dirty="0" smtClean="0"/>
              <a:t>)</a:t>
            </a:r>
          </a:p>
          <a:p>
            <a:pPr marL="68580" indent="0">
              <a:buNone/>
            </a:pPr>
            <a:endParaRPr lang="hu-HU" sz="6400" dirty="0"/>
          </a:p>
          <a:p>
            <a:pPr marL="68580" indent="0">
              <a:buNone/>
            </a:pPr>
            <a:r>
              <a:rPr lang="hu-HU" sz="6400" dirty="0" err="1" smtClean="0"/>
              <a:t>Did</a:t>
            </a:r>
            <a:r>
              <a:rPr lang="hu-HU" sz="6400" i="1" dirty="0" smtClean="0"/>
              <a:t> </a:t>
            </a:r>
            <a:r>
              <a:rPr lang="hu-HU" sz="6400" i="1" u="sng" dirty="0" err="1" smtClean="0"/>
              <a:t>you</a:t>
            </a:r>
            <a:r>
              <a:rPr lang="hu-HU" sz="6400" i="1" dirty="0" smtClean="0"/>
              <a:t> </a:t>
            </a:r>
            <a:r>
              <a:rPr lang="hu-HU" sz="6400" dirty="0" err="1" smtClean="0"/>
              <a:t>put</a:t>
            </a:r>
            <a:r>
              <a:rPr lang="hu-HU" sz="6400" i="1" dirty="0" smtClean="0"/>
              <a:t> </a:t>
            </a:r>
            <a:r>
              <a:rPr lang="hu-HU" sz="6400" i="1" u="sng" dirty="0" err="1" smtClean="0"/>
              <a:t>enough</a:t>
            </a:r>
            <a:r>
              <a:rPr lang="hu-HU" sz="6400" i="1" u="sng" dirty="0" smtClean="0"/>
              <a:t> </a:t>
            </a:r>
            <a:r>
              <a:rPr lang="hu-HU" sz="6400" i="1" u="sng" dirty="0" err="1" smtClean="0"/>
              <a:t>suga</a:t>
            </a:r>
            <a:r>
              <a:rPr lang="hu-HU" sz="6400" i="1" dirty="0" err="1" smtClean="0"/>
              <a:t>r</a:t>
            </a:r>
            <a:r>
              <a:rPr lang="hu-HU" sz="6400" i="1" dirty="0" smtClean="0"/>
              <a:t> </a:t>
            </a:r>
            <a:r>
              <a:rPr lang="hu-HU" sz="6400" i="1" u="sng" dirty="0" err="1" smtClean="0"/>
              <a:t>into</a:t>
            </a:r>
            <a:r>
              <a:rPr lang="hu-HU" sz="6400" i="1" u="sng" dirty="0" smtClean="0"/>
              <a:t> </a:t>
            </a:r>
            <a:r>
              <a:rPr lang="hu-HU" sz="6400" i="1" u="sng" dirty="0" err="1" smtClean="0"/>
              <a:t>my</a:t>
            </a:r>
            <a:r>
              <a:rPr lang="hu-HU" sz="6400" i="1" u="sng" dirty="0" smtClean="0"/>
              <a:t> </a:t>
            </a:r>
            <a:r>
              <a:rPr lang="hu-HU" sz="6400" i="1" u="sng" dirty="0" err="1" smtClean="0"/>
              <a:t>coffee</a:t>
            </a:r>
            <a:r>
              <a:rPr lang="hu-HU" sz="6400" i="1" dirty="0" smtClean="0"/>
              <a:t>? </a:t>
            </a:r>
            <a:r>
              <a:rPr lang="hu-HU" sz="6400" dirty="0" smtClean="0"/>
              <a:t>(</a:t>
            </a:r>
            <a:r>
              <a:rPr lang="hu-HU" sz="6400" dirty="0" err="1" smtClean="0"/>
              <a:t>one</a:t>
            </a:r>
            <a:r>
              <a:rPr lang="hu-HU" sz="6400" dirty="0" smtClean="0"/>
              <a:t> </a:t>
            </a:r>
            <a:r>
              <a:rPr lang="hu-HU" sz="6400" dirty="0" err="1" smtClean="0"/>
              <a:t>argument</a:t>
            </a:r>
            <a:r>
              <a:rPr lang="hu-HU" sz="6400" dirty="0" smtClean="0"/>
              <a:t>, </a:t>
            </a:r>
            <a:r>
              <a:rPr lang="hu-HU" sz="6400" dirty="0" err="1" smtClean="0"/>
              <a:t>two</a:t>
            </a:r>
            <a:r>
              <a:rPr lang="hu-HU" sz="6400" dirty="0" smtClean="0"/>
              <a:t> </a:t>
            </a:r>
            <a:r>
              <a:rPr lang="hu-HU" sz="6400" dirty="0" err="1" smtClean="0"/>
              <a:t>complements</a:t>
            </a:r>
            <a:r>
              <a:rPr lang="hu-HU" sz="6400" dirty="0" smtClean="0"/>
              <a:t>)</a:t>
            </a:r>
            <a:r>
              <a:rPr lang="hu-HU" sz="6400" i="1" dirty="0" smtClean="0"/>
              <a:t> </a:t>
            </a:r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270777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nature</a:t>
            </a:r>
            <a:r>
              <a:rPr lang="hu-HU" dirty="0" smtClean="0"/>
              <a:t> of </a:t>
            </a:r>
            <a:r>
              <a:rPr lang="hu-HU" dirty="0" err="1" smtClean="0"/>
              <a:t>arguments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u-HU" dirty="0" err="1" smtClean="0"/>
              <a:t>Thematic</a:t>
            </a:r>
            <a:r>
              <a:rPr lang="hu-HU" dirty="0" smtClean="0"/>
              <a:t>/</a:t>
            </a:r>
            <a:r>
              <a:rPr lang="hu-HU" dirty="0" err="1" smtClean="0"/>
              <a:t>Theta</a:t>
            </a:r>
            <a:r>
              <a:rPr lang="hu-HU" dirty="0" smtClean="0"/>
              <a:t>/</a:t>
            </a:r>
            <a:r>
              <a:rPr lang="el-GR" dirty="0" smtClean="0"/>
              <a:t>θ</a:t>
            </a:r>
            <a:r>
              <a:rPr lang="hu-HU" dirty="0" err="1" smtClean="0"/>
              <a:t>-roles</a:t>
            </a:r>
            <a:r>
              <a:rPr lang="hu-HU" dirty="0" smtClean="0"/>
              <a:t> :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Agent</a:t>
            </a:r>
            <a:r>
              <a:rPr lang="hu-HU" dirty="0" smtClean="0"/>
              <a:t>: </a:t>
            </a:r>
            <a:r>
              <a:rPr lang="hu-HU" i="1" dirty="0" smtClean="0"/>
              <a:t>I am </a:t>
            </a:r>
            <a:r>
              <a:rPr lang="hu-HU" i="1" dirty="0" err="1" smtClean="0"/>
              <a:t>eating</a:t>
            </a:r>
            <a:r>
              <a:rPr lang="hu-HU" i="1" dirty="0" smtClean="0"/>
              <a:t> </a:t>
            </a:r>
            <a:r>
              <a:rPr lang="hu-HU" i="1" dirty="0" err="1" smtClean="0"/>
              <a:t>chocolate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r>
              <a:rPr lang="hu-HU" dirty="0" err="1" smtClean="0"/>
              <a:t>Experiencer</a:t>
            </a:r>
            <a:r>
              <a:rPr lang="hu-HU" dirty="0" smtClean="0"/>
              <a:t>: </a:t>
            </a:r>
            <a:r>
              <a:rPr lang="hu-HU" i="1" dirty="0" smtClean="0"/>
              <a:t>I </a:t>
            </a:r>
            <a:r>
              <a:rPr lang="hu-HU" i="1" dirty="0" err="1" smtClean="0"/>
              <a:t>like</a:t>
            </a:r>
            <a:r>
              <a:rPr lang="hu-HU" i="1" dirty="0" smtClean="0"/>
              <a:t> </a:t>
            </a:r>
            <a:r>
              <a:rPr lang="hu-HU" i="1" dirty="0" err="1" smtClean="0"/>
              <a:t>chocolate</a:t>
            </a:r>
            <a:r>
              <a:rPr lang="hu-HU" i="1" dirty="0" smtClean="0"/>
              <a:t>.</a:t>
            </a: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Theme</a:t>
            </a:r>
            <a:r>
              <a:rPr lang="hu-HU" dirty="0" smtClean="0"/>
              <a:t>: </a:t>
            </a:r>
            <a:r>
              <a:rPr lang="hu-HU" i="1" dirty="0" err="1" smtClean="0"/>
              <a:t>chocolate</a:t>
            </a:r>
            <a:r>
              <a:rPr lang="hu-HU" i="1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above</a:t>
            </a: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Location</a:t>
            </a:r>
            <a:r>
              <a:rPr lang="hu-HU" dirty="0" smtClean="0"/>
              <a:t>: </a:t>
            </a:r>
            <a:r>
              <a:rPr lang="hu-HU" i="1" dirty="0" smtClean="0"/>
              <a:t>I </a:t>
            </a:r>
            <a:r>
              <a:rPr lang="hu-HU" i="1" dirty="0" err="1" smtClean="0"/>
              <a:t>put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books</a:t>
            </a:r>
            <a:r>
              <a:rPr lang="hu-HU" i="1" dirty="0" smtClean="0"/>
              <a:t> </a:t>
            </a:r>
            <a:r>
              <a:rPr lang="hu-HU" i="1" u="sng" dirty="0" err="1" smtClean="0"/>
              <a:t>on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the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desk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endParaRPr lang="hu-HU" i="1" dirty="0"/>
          </a:p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For</a:t>
            </a:r>
            <a:r>
              <a:rPr lang="hu-HU" dirty="0" smtClean="0"/>
              <a:t> more </a:t>
            </a:r>
            <a:r>
              <a:rPr lang="hu-HU" dirty="0" err="1" smtClean="0"/>
              <a:t>roles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BESE)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58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Lexical</a:t>
            </a:r>
            <a:r>
              <a:rPr lang="hu-HU" dirty="0" smtClean="0"/>
              <a:t> </a:t>
            </a:r>
            <a:r>
              <a:rPr lang="hu-HU" dirty="0" err="1" smtClean="0"/>
              <a:t>entries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GB" i="1" dirty="0" smtClean="0"/>
              <a:t>laugh</a:t>
            </a:r>
            <a:r>
              <a:rPr lang="en-GB" dirty="0" smtClean="0"/>
              <a:t> </a:t>
            </a:r>
            <a:r>
              <a:rPr lang="hu-HU" dirty="0" smtClean="0"/>
              <a:t>	</a:t>
            </a:r>
            <a:r>
              <a:rPr lang="en-GB" b="1" dirty="0" smtClean="0"/>
              <a:t>category</a:t>
            </a:r>
            <a:r>
              <a:rPr lang="en-GB" dirty="0"/>
              <a:t>: [–F, –N, +V] </a:t>
            </a:r>
            <a:endParaRPr lang="hu-HU" dirty="0" smtClean="0"/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l-GR" dirty="0" smtClean="0"/>
              <a:t>θ</a:t>
            </a:r>
            <a:r>
              <a:rPr lang="en-GB" dirty="0" smtClean="0"/>
              <a:t>-grid</a:t>
            </a:r>
            <a:r>
              <a:rPr lang="en-GB" dirty="0"/>
              <a:t>: </a:t>
            </a:r>
            <a:r>
              <a:rPr lang="hu-HU" dirty="0" smtClean="0"/>
              <a:t>&lt;</a:t>
            </a:r>
            <a:r>
              <a:rPr lang="hu-HU" dirty="0" err="1" smtClean="0"/>
              <a:t>agent</a:t>
            </a:r>
            <a:r>
              <a:rPr lang="hu-HU" dirty="0" smtClean="0"/>
              <a:t>&gt;</a:t>
            </a:r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GB" dirty="0" err="1" smtClean="0"/>
              <a:t>subcat</a:t>
            </a:r>
            <a:r>
              <a:rPr lang="en-GB" dirty="0"/>
              <a:t>: </a:t>
            </a:r>
            <a:r>
              <a:rPr lang="hu-HU" dirty="0" smtClean="0"/>
              <a:t>		</a:t>
            </a:r>
            <a:r>
              <a:rPr lang="en-GB" dirty="0" smtClean="0"/>
              <a:t>[</a:t>
            </a:r>
            <a:r>
              <a:rPr lang="en-GB" dirty="0"/>
              <a:t>∅</a:t>
            </a:r>
            <a:r>
              <a:rPr lang="en-GB" dirty="0" smtClean="0"/>
              <a:t>]</a:t>
            </a:r>
            <a:endParaRPr lang="hu-HU" dirty="0" smtClean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en-GB" i="1" dirty="0" smtClean="0"/>
              <a:t>Percy </a:t>
            </a:r>
            <a:r>
              <a:rPr lang="en-GB" i="1" dirty="0"/>
              <a:t>placed the penguin on the </a:t>
            </a:r>
            <a:r>
              <a:rPr lang="en-GB" i="1" dirty="0" smtClean="0"/>
              <a:t>podium</a:t>
            </a:r>
            <a:r>
              <a:rPr lang="hu-HU" i="1" dirty="0" smtClean="0"/>
              <a:t>.</a:t>
            </a:r>
            <a:r>
              <a:rPr lang="en-GB" i="1" dirty="0" smtClean="0"/>
              <a:t> </a:t>
            </a:r>
            <a:r>
              <a:rPr lang="en-GB" i="1" dirty="0"/>
              <a:t>place</a:t>
            </a:r>
            <a:r>
              <a:rPr lang="en-GB" dirty="0"/>
              <a:t> </a:t>
            </a:r>
            <a:r>
              <a:rPr lang="hu-HU" dirty="0" smtClean="0"/>
              <a:t>	</a:t>
            </a:r>
            <a:r>
              <a:rPr lang="en-GB" b="1" dirty="0" smtClean="0"/>
              <a:t>category</a:t>
            </a:r>
            <a:r>
              <a:rPr lang="en-GB" dirty="0"/>
              <a:t>: [–F, –N, +V] </a:t>
            </a:r>
            <a:endParaRPr lang="hu-HU" dirty="0" smtClean="0"/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el-GR" dirty="0" smtClean="0"/>
              <a:t>θ </a:t>
            </a:r>
            <a:r>
              <a:rPr lang="en-GB" dirty="0" smtClean="0"/>
              <a:t>-</a:t>
            </a:r>
            <a:r>
              <a:rPr lang="en-GB" dirty="0"/>
              <a:t>grid: </a:t>
            </a:r>
            <a:r>
              <a:rPr lang="hu-HU" dirty="0" smtClean="0"/>
              <a:t>&lt;</a:t>
            </a:r>
            <a:r>
              <a:rPr lang="hu-HU" dirty="0" err="1" smtClean="0"/>
              <a:t>agent</a:t>
            </a:r>
            <a:r>
              <a:rPr lang="hu-HU" dirty="0" smtClean="0"/>
              <a:t>, </a:t>
            </a:r>
            <a:r>
              <a:rPr lang="hu-HU" dirty="0" err="1" smtClean="0"/>
              <a:t>theme</a:t>
            </a:r>
            <a:r>
              <a:rPr lang="hu-HU" dirty="0" smtClean="0"/>
              <a:t>, </a:t>
            </a:r>
            <a:r>
              <a:rPr lang="hu-HU" dirty="0" err="1" smtClean="0"/>
              <a:t>location</a:t>
            </a:r>
            <a:r>
              <a:rPr lang="hu-HU" dirty="0" smtClean="0"/>
              <a:t>&gt;</a:t>
            </a:r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en-GB" dirty="0" err="1" smtClean="0"/>
              <a:t>subcat</a:t>
            </a:r>
            <a:r>
              <a:rPr lang="en-GB" dirty="0"/>
              <a:t>: </a:t>
            </a:r>
            <a:r>
              <a:rPr lang="hu-HU" dirty="0" smtClean="0"/>
              <a:t>	    </a:t>
            </a:r>
            <a:r>
              <a:rPr lang="en-GB" dirty="0" smtClean="0"/>
              <a:t>[</a:t>
            </a:r>
            <a:r>
              <a:rPr lang="en-GB" dirty="0"/>
              <a:t>nominal, prepositional]</a:t>
            </a:r>
          </a:p>
        </p:txBody>
      </p:sp>
    </p:spTree>
    <p:extLst>
      <p:ext uri="{BB962C8B-B14F-4D97-AF65-F5344CB8AC3E}">
        <p14:creationId xmlns:p14="http://schemas.microsoft.com/office/powerpoint/2010/main" val="320480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structure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VP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hu-HU" b="1" dirty="0" smtClean="0"/>
              <a:t>BESE pp. 153-179, 182-185.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X-bar</a:t>
            </a:r>
            <a:r>
              <a:rPr lang="hu-HU" dirty="0" smtClean="0"/>
              <a:t> </a:t>
            </a:r>
            <a:r>
              <a:rPr lang="hu-HU" dirty="0" err="1" smtClean="0"/>
              <a:t>Theory</a:t>
            </a:r>
            <a:r>
              <a:rPr lang="hu-HU" dirty="0" smtClean="0"/>
              <a:t>: </a:t>
            </a: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two</a:t>
            </a:r>
            <a:r>
              <a:rPr lang="hu-HU" dirty="0" smtClean="0"/>
              <a:t> extra </a:t>
            </a:r>
            <a:r>
              <a:rPr lang="hu-HU" dirty="0" err="1" smtClean="0"/>
              <a:t>positions</a:t>
            </a:r>
            <a:r>
              <a:rPr lang="hu-HU" dirty="0" smtClean="0"/>
              <a:t> </a:t>
            </a:r>
            <a:r>
              <a:rPr lang="hu-HU" dirty="0" err="1" smtClean="0"/>
              <a:t>within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XP: </a:t>
            </a:r>
          </a:p>
          <a:p>
            <a:pPr marL="68580" indent="0">
              <a:buNone/>
            </a:pP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specifier</a:t>
            </a:r>
            <a:r>
              <a:rPr lang="hu-HU" dirty="0" smtClean="0"/>
              <a:t>,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complement</a:t>
            </a:r>
            <a:endParaRPr lang="hu-HU" dirty="0" smtClean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Problem</a:t>
            </a:r>
            <a:r>
              <a:rPr lang="hu-HU" dirty="0" smtClean="0"/>
              <a:t>: </a:t>
            </a:r>
            <a:r>
              <a:rPr lang="hu-HU" dirty="0" err="1" smtClean="0"/>
              <a:t>three-argument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endParaRPr lang="hu-HU" dirty="0" smtClean="0"/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Proposal</a:t>
            </a:r>
            <a:r>
              <a:rPr lang="hu-HU" dirty="0" smtClean="0"/>
              <a:t>: </a:t>
            </a:r>
            <a:r>
              <a:rPr lang="hu-HU" dirty="0" err="1" smtClean="0"/>
              <a:t>extending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VP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help</a:t>
            </a:r>
            <a:r>
              <a:rPr lang="hu-HU" dirty="0" smtClean="0"/>
              <a:t> of a </a:t>
            </a:r>
            <a:r>
              <a:rPr lang="hu-HU" dirty="0" err="1" smtClean="0"/>
              <a:t>vP</a:t>
            </a:r>
            <a:r>
              <a:rPr lang="hu-HU" dirty="0" smtClean="0"/>
              <a:t> (</a:t>
            </a:r>
            <a:r>
              <a:rPr lang="hu-HU" dirty="0" err="1" smtClean="0"/>
              <a:t>light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),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conforming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X-bar</a:t>
            </a:r>
            <a:r>
              <a:rPr lang="hu-HU" dirty="0" smtClean="0"/>
              <a:t> </a:t>
            </a:r>
            <a:r>
              <a:rPr lang="hu-HU" dirty="0" err="1" smtClean="0"/>
              <a:t>format</a:t>
            </a:r>
            <a:r>
              <a:rPr lang="hu-HU" dirty="0" smtClean="0"/>
              <a:t>, </a:t>
            </a:r>
            <a:r>
              <a:rPr lang="hu-HU" dirty="0" err="1" smtClean="0"/>
              <a:t>taking</a:t>
            </a:r>
            <a:r>
              <a:rPr lang="hu-HU" dirty="0" smtClean="0"/>
              <a:t> VP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complement</a:t>
            </a:r>
            <a:r>
              <a:rPr lang="hu-H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34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Light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hu-HU" i="1" dirty="0" smtClean="0"/>
              <a:t>Peter made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door</a:t>
            </a:r>
            <a:r>
              <a:rPr lang="hu-HU" i="1" dirty="0" smtClean="0"/>
              <a:t> </a:t>
            </a:r>
            <a:r>
              <a:rPr lang="hu-HU" i="1" dirty="0" err="1" smtClean="0"/>
              <a:t>close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endParaRPr lang="hu-HU" i="1" dirty="0" smtClean="0"/>
          </a:p>
          <a:p>
            <a:pPr marL="68580" indent="0">
              <a:buNone/>
            </a:pP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r>
              <a:rPr lang="hu-HU" dirty="0" smtClean="0"/>
              <a:t>,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,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r>
              <a:rPr lang="hu-HU" dirty="0" smtClean="0"/>
              <a:t> (</a:t>
            </a:r>
            <a:r>
              <a:rPr lang="hu-HU" dirty="0" err="1" smtClean="0"/>
              <a:t>cf</a:t>
            </a:r>
            <a:r>
              <a:rPr lang="hu-HU" dirty="0" smtClean="0"/>
              <a:t>. </a:t>
            </a:r>
            <a:r>
              <a:rPr lang="hu-HU" i="1" dirty="0" smtClean="0"/>
              <a:t>Peter made a </a:t>
            </a:r>
            <a:r>
              <a:rPr lang="hu-HU" i="1" dirty="0" err="1" smtClean="0"/>
              <a:t>cake</a:t>
            </a:r>
            <a:r>
              <a:rPr lang="hu-HU" i="1" dirty="0" smtClean="0"/>
              <a:t> and </a:t>
            </a:r>
            <a:r>
              <a:rPr lang="hu-HU" i="1" dirty="0" err="1" smtClean="0"/>
              <a:t>closed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door</a:t>
            </a:r>
            <a:r>
              <a:rPr lang="hu-HU" dirty="0" smtClean="0"/>
              <a:t>)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Related</a:t>
            </a:r>
            <a:r>
              <a:rPr lang="hu-HU" dirty="0" smtClean="0"/>
              <a:t> </a:t>
            </a:r>
            <a:r>
              <a:rPr lang="hu-HU" dirty="0" err="1" smtClean="0"/>
              <a:t>constructions</a:t>
            </a:r>
            <a:r>
              <a:rPr lang="hu-HU" dirty="0" smtClean="0"/>
              <a:t>:</a:t>
            </a:r>
          </a:p>
          <a:p>
            <a:pPr marL="68580" indent="0">
              <a:buNone/>
            </a:pPr>
            <a:r>
              <a:rPr lang="hu-HU" i="1" dirty="0" smtClean="0"/>
              <a:t>Peter </a:t>
            </a:r>
            <a:r>
              <a:rPr lang="hu-HU" i="1" dirty="0" err="1" smtClean="0"/>
              <a:t>closed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door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r>
              <a:rPr lang="hu-HU" i="1" dirty="0" smtClean="0"/>
              <a:t>The </a:t>
            </a:r>
            <a:r>
              <a:rPr lang="hu-HU" i="1" dirty="0" err="1" smtClean="0"/>
              <a:t>door</a:t>
            </a:r>
            <a:r>
              <a:rPr lang="hu-HU" i="1" dirty="0" smtClean="0"/>
              <a:t> </a:t>
            </a:r>
            <a:r>
              <a:rPr lang="hu-HU" i="1" dirty="0" err="1" smtClean="0"/>
              <a:t>closed</a:t>
            </a:r>
            <a:r>
              <a:rPr lang="hu-HU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91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</TotalTime>
  <Words>210</Words>
  <Application>Microsoft Office PowerPoint</Application>
  <PresentationFormat>Diavetítés a képernyőre (4:3 oldalarány)</PresentationFormat>
  <Paragraphs>60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Austin</vt:lpstr>
      <vt:lpstr>Syntax</vt:lpstr>
      <vt:lpstr>The Verb Phrase</vt:lpstr>
      <vt:lpstr>The number of arguments</vt:lpstr>
      <vt:lpstr>The nature of arguments</vt:lpstr>
      <vt:lpstr>Lexical entries</vt:lpstr>
      <vt:lpstr>The structure of the VP</vt:lpstr>
      <vt:lpstr>Light verbs</vt:lpstr>
    </vt:vector>
  </TitlesOfParts>
  <Company>SZTE IEAS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Szécsényi Krisztina</dc:creator>
  <cp:lastModifiedBy>Szécsényi Krisztina</cp:lastModifiedBy>
  <cp:revision>9</cp:revision>
  <dcterms:created xsi:type="dcterms:W3CDTF">2017-10-08T15:17:10Z</dcterms:created>
  <dcterms:modified xsi:type="dcterms:W3CDTF">2017-10-08T16:45:53Z</dcterms:modified>
</cp:coreProperties>
</file>